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7" r:id="rId2"/>
    <p:sldId id="268" r:id="rId3"/>
    <p:sldId id="270" r:id="rId4"/>
    <p:sldId id="260" r:id="rId5"/>
    <p:sldId id="266" r:id="rId6"/>
    <p:sldId id="273" r:id="rId7"/>
    <p:sldId id="274" r:id="rId8"/>
    <p:sldId id="261" r:id="rId9"/>
    <p:sldId id="272" r:id="rId10"/>
    <p:sldId id="263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kkal Majalla" panose="02000000000000000000" pitchFamily="2" charset="-78"/>
      <p:regular r:id="rId16"/>
      <p:bold r:id="rId17"/>
    </p:embeddedFont>
    <p:embeddedFont>
      <p:font typeface="SketchFlow Print" panose="02000000000000000000" pitchFamily="2" charset="0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F4A6"/>
    <a:srgbClr val="3B6D71"/>
    <a:srgbClr val="FF4B4B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4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1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03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43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12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351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73226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98789"/>
            <a:ext cx="7886700" cy="247817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95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30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681" y="1747151"/>
            <a:ext cx="4421144" cy="132556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6681" y="3072714"/>
            <a:ext cx="4421144" cy="3104249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200"/>
            </a:lvl4pPr>
            <a:lvl5pPr algn="ctr"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503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71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7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6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3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196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4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21EB-B974-477C-9123-77FDF6646BD7}" type="datetimeFigureOut">
              <a:rPr lang="ko-KR" altLang="en-US" smtClean="0"/>
              <a:t>2017-01-23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FAB35-6207-4B67-A247-6B18FF707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56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5"/>
          <a:stretch/>
        </p:blipFill>
        <p:spPr>
          <a:xfrm>
            <a:off x="2307265" y="0"/>
            <a:ext cx="4988017" cy="58177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338933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SketchFlow Print" panose="02000000000000000000" pitchFamily="2" charset="0"/>
              </a:rPr>
              <a:t>D</a:t>
            </a:r>
            <a:endParaRPr lang="ko-KR" altLang="en-US" sz="11500" dirty="0">
              <a:solidFill>
                <a:schemeClr val="bg1"/>
              </a:solidFill>
              <a:latin typeface="SketchFlow Print" panose="02000000000000000000" pitchFamily="2" charset="0"/>
            </a:endParaRP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1143000" y="4743604"/>
            <a:ext cx="6858000" cy="15523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Line Plus </a:t>
            </a:r>
            <a:r>
              <a:rPr lang="en-US" altLang="ko-KR" sz="3600" dirty="0" smtClean="0">
                <a:solidFill>
                  <a:srgbClr val="3B6D7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X</a:t>
            </a:r>
            <a:r>
              <a:rPr lang="en-US" altLang="ko-KR" sz="36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CATDOG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2D Mobile Adventure Game</a:t>
            </a:r>
          </a:p>
        </p:txBody>
      </p:sp>
    </p:spTree>
    <p:extLst>
      <p:ext uri="{BB962C8B-B14F-4D97-AF65-F5344CB8AC3E}">
        <p14:creationId xmlns:p14="http://schemas.microsoft.com/office/powerpoint/2010/main" val="148384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826327" y="2738062"/>
            <a:ext cx="3142211" cy="781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38062"/>
            <a:ext cx="7886700" cy="114305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smtClean="0"/>
              <a:t>Thank you!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3519457"/>
            <a:ext cx="7886700" cy="24781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A</a:t>
            </a:r>
            <a:r>
              <a:rPr lang="en-US" altLang="ko-KR" dirty="0" smtClean="0"/>
              <a:t>nd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829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7" t="2296" r="3565" b="3164"/>
          <a:stretch/>
        </p:blipFill>
        <p:spPr>
          <a:xfrm>
            <a:off x="6639059" y="1854230"/>
            <a:ext cx="2504941" cy="357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r="50580" b="7900"/>
          <a:stretch/>
        </p:blipFill>
        <p:spPr>
          <a:xfrm>
            <a:off x="0" y="1635617"/>
            <a:ext cx="3253364" cy="37964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chemeClr val="bg1"/>
                </a:solidFill>
              </a:rPr>
              <a:t>I</a:t>
            </a:r>
            <a:r>
              <a:rPr lang="ko-KR" altLang="en-US" sz="2000" dirty="0" smtClean="0">
                <a:solidFill>
                  <a:schemeClr val="bg1"/>
                </a:solidFill>
              </a:rPr>
              <a:t>는</a:t>
            </a:r>
            <a:r>
              <a:rPr lang="en-US" altLang="ko-KR" sz="2000" dirty="0" smtClean="0">
                <a:solidFill>
                  <a:schemeClr val="bg1"/>
                </a:solidFill>
              </a:rPr>
              <a:t> Catcher</a:t>
            </a:r>
            <a:r>
              <a:rPr lang="ko-KR" altLang="en-US" sz="2000" dirty="0" smtClean="0">
                <a:solidFill>
                  <a:schemeClr val="bg1"/>
                </a:solidFill>
              </a:rPr>
              <a:t>의 도움을 받아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</a:rPr>
              <a:t>식물인간이 된 친구 </a:t>
            </a:r>
            <a:r>
              <a:rPr lang="en-US" altLang="ko-KR" sz="2400" dirty="0" smtClean="0">
                <a:solidFill>
                  <a:schemeClr val="bg1"/>
                </a:solidFill>
              </a:rPr>
              <a:t>D</a:t>
            </a:r>
            <a:r>
              <a:rPr lang="ko-KR" altLang="en-US" sz="2400" dirty="0" smtClean="0">
                <a:solidFill>
                  <a:schemeClr val="bg1"/>
                </a:solidFill>
              </a:rPr>
              <a:t>를 깨운다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System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arenR"/>
            </a:pPr>
            <a:r>
              <a:rPr lang="en-US" altLang="ko-KR" dirty="0" smtClean="0"/>
              <a:t>Play Style</a:t>
            </a:r>
          </a:p>
          <a:p>
            <a:pPr marL="514350" indent="-514350" algn="ctr">
              <a:buAutoNum type="arabicParenR"/>
            </a:pPr>
            <a:r>
              <a:rPr lang="en-US" altLang="ko-KR" dirty="0" smtClean="0"/>
              <a:t>Map</a:t>
            </a:r>
          </a:p>
          <a:p>
            <a:pPr marL="514350" indent="-514350" algn="ctr">
              <a:buAutoNum type="arabicParenR"/>
            </a:pPr>
            <a:r>
              <a:rPr lang="en-US" altLang="ko-KR" dirty="0" smtClean="0"/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06007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System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1) Play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단순 반복 </a:t>
            </a:r>
            <a:r>
              <a:rPr lang="en-US" altLang="ko-KR" dirty="0" smtClean="0"/>
              <a:t>Play</a:t>
            </a:r>
          </a:p>
          <a:p>
            <a:pPr marL="0" indent="0" algn="ctr">
              <a:buNone/>
            </a:pPr>
            <a:r>
              <a:rPr lang="en-US" altLang="ko-KR" dirty="0" smtClean="0"/>
              <a:t>Game </a:t>
            </a:r>
            <a:r>
              <a:rPr lang="ko-KR" altLang="en-US" dirty="0" smtClean="0"/>
              <a:t>내부에서 화폐를 모으고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다른 메뉴에서 화폐를 사용</a:t>
            </a:r>
            <a:endParaRPr lang="en-US" altLang="ko-KR" dirty="0" smtClean="0"/>
          </a:p>
        </p:txBody>
      </p:sp>
      <p:grpSp>
        <p:nvGrpSpPr>
          <p:cNvPr id="31" name="그룹 30"/>
          <p:cNvGrpSpPr/>
          <p:nvPr/>
        </p:nvGrpSpPr>
        <p:grpSpPr>
          <a:xfrm>
            <a:off x="-389096" y="1090145"/>
            <a:ext cx="4585777" cy="4673092"/>
            <a:chOff x="80684" y="1610262"/>
            <a:chExt cx="3718531" cy="37893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26"/>
            <a:stretch/>
          </p:blipFill>
          <p:spPr>
            <a:xfrm>
              <a:off x="2248100" y="2520859"/>
              <a:ext cx="524435" cy="452454"/>
            </a:xfrm>
            <a:prstGeom prst="rect">
              <a:avLst/>
            </a:prstGeom>
          </p:spPr>
        </p:pic>
        <p:sp>
          <p:nvSpPr>
            <p:cNvPr id="15" name="원호 14"/>
            <p:cNvSpPr/>
            <p:nvPr/>
          </p:nvSpPr>
          <p:spPr>
            <a:xfrm flipH="1">
              <a:off x="1696989" y="2019192"/>
              <a:ext cx="1796603" cy="1796603"/>
            </a:xfrm>
            <a:prstGeom prst="arc">
              <a:avLst>
                <a:gd name="adj1" fmla="val 19377413"/>
                <a:gd name="adj2" fmla="val 1096137"/>
              </a:avLst>
            </a:prstGeom>
            <a:ln w="44450" cap="rnd">
              <a:solidFill>
                <a:schemeClr val="tx1">
                  <a:lumMod val="65000"/>
                  <a:lumOff val="3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호 16"/>
            <p:cNvSpPr/>
            <p:nvPr/>
          </p:nvSpPr>
          <p:spPr>
            <a:xfrm flipV="1">
              <a:off x="451497" y="1807751"/>
              <a:ext cx="1796603" cy="1796603"/>
            </a:xfrm>
            <a:prstGeom prst="arc">
              <a:avLst>
                <a:gd name="adj1" fmla="val 19377413"/>
                <a:gd name="adj2" fmla="val 1296622"/>
              </a:avLst>
            </a:prstGeom>
            <a:ln w="44450" cap="rnd">
              <a:solidFill>
                <a:schemeClr val="tx1">
                  <a:lumMod val="65000"/>
                  <a:lumOff val="3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원호 19"/>
            <p:cNvSpPr/>
            <p:nvPr/>
          </p:nvSpPr>
          <p:spPr>
            <a:xfrm rot="1202804" flipH="1">
              <a:off x="1150492" y="3598750"/>
              <a:ext cx="1796603" cy="1796603"/>
            </a:xfrm>
            <a:prstGeom prst="arc">
              <a:avLst>
                <a:gd name="adj1" fmla="val 18550007"/>
                <a:gd name="adj2" fmla="val 522114"/>
              </a:avLst>
            </a:prstGeom>
            <a:ln w="44450" cap="rnd">
              <a:solidFill>
                <a:schemeClr val="tx1">
                  <a:lumMod val="65000"/>
                  <a:lumOff val="3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호 20"/>
            <p:cNvSpPr/>
            <p:nvPr/>
          </p:nvSpPr>
          <p:spPr>
            <a:xfrm rot="741810" flipV="1">
              <a:off x="80684" y="2705868"/>
              <a:ext cx="1796603" cy="1796603"/>
            </a:xfrm>
            <a:prstGeom prst="arc">
              <a:avLst>
                <a:gd name="adj1" fmla="val 18637123"/>
                <a:gd name="adj2" fmla="val 489233"/>
              </a:avLst>
            </a:prstGeom>
            <a:ln w="44450" cap="rnd">
              <a:solidFill>
                <a:schemeClr val="tx1">
                  <a:lumMod val="65000"/>
                  <a:lumOff val="3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/>
            <p:cNvSpPr/>
            <p:nvPr/>
          </p:nvSpPr>
          <p:spPr>
            <a:xfrm rot="20397196">
              <a:off x="948672" y="3602992"/>
              <a:ext cx="1796603" cy="1796603"/>
            </a:xfrm>
            <a:prstGeom prst="arc">
              <a:avLst>
                <a:gd name="adj1" fmla="val 18550007"/>
                <a:gd name="adj2" fmla="val 519747"/>
              </a:avLst>
            </a:prstGeom>
            <a:ln w="44450" cap="rnd">
              <a:solidFill>
                <a:schemeClr val="tx1">
                  <a:lumMod val="65000"/>
                  <a:lumOff val="3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호 24"/>
            <p:cNvSpPr/>
            <p:nvPr/>
          </p:nvSpPr>
          <p:spPr>
            <a:xfrm rot="20858190" flipH="1" flipV="1">
              <a:off x="2002612" y="2716914"/>
              <a:ext cx="1796603" cy="1796603"/>
            </a:xfrm>
            <a:prstGeom prst="arc">
              <a:avLst>
                <a:gd name="adj1" fmla="val 18637123"/>
                <a:gd name="adj2" fmla="val 489236"/>
              </a:avLst>
            </a:prstGeom>
            <a:ln w="44450" cap="rnd">
              <a:solidFill>
                <a:schemeClr val="tx1">
                  <a:lumMod val="65000"/>
                  <a:lumOff val="3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6" t="20262" r="15359" b="28366"/>
            <a:stretch/>
          </p:blipFill>
          <p:spPr>
            <a:xfrm>
              <a:off x="1633692" y="3180846"/>
              <a:ext cx="638572" cy="46908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64"/>
            <a:stretch/>
          </p:blipFill>
          <p:spPr>
            <a:xfrm>
              <a:off x="1568589" y="1610262"/>
              <a:ext cx="869060" cy="7520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06"/>
            <a:stretch/>
          </p:blipFill>
          <p:spPr>
            <a:xfrm>
              <a:off x="865172" y="4330965"/>
              <a:ext cx="826263" cy="62212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05"/>
            <a:stretch/>
          </p:blipFill>
          <p:spPr>
            <a:xfrm>
              <a:off x="2183448" y="4353054"/>
              <a:ext cx="815328" cy="60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98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System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2)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원형 미로 모양 </a:t>
            </a:r>
            <a:r>
              <a:rPr lang="en-US" altLang="ko-KR" dirty="0"/>
              <a:t>Map</a:t>
            </a:r>
          </a:p>
          <a:p>
            <a:pPr marL="0" indent="0">
              <a:buNone/>
            </a:pPr>
            <a:r>
              <a:rPr lang="ko-KR" altLang="en-US" dirty="0"/>
              <a:t>시작 지점에 </a:t>
            </a:r>
            <a:r>
              <a:rPr lang="en-US" altLang="ko-KR" dirty="0"/>
              <a:t>Map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특정 조건 만족 시 </a:t>
            </a:r>
            <a:r>
              <a:rPr lang="en-US" altLang="ko-KR" dirty="0"/>
              <a:t>Map </a:t>
            </a:r>
            <a:r>
              <a:rPr lang="ko-KR" altLang="en-US" dirty="0"/>
              <a:t>확대</a:t>
            </a:r>
            <a:endParaRPr lang="en-US" altLang="ko-KR" dirty="0"/>
          </a:p>
        </p:txBody>
      </p:sp>
      <p:pic>
        <p:nvPicPr>
          <p:cNvPr id="4" name="Picture 2" descr="design1 cop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4" r="22003"/>
          <a:stretch/>
        </p:blipFill>
        <p:spPr bwMode="auto">
          <a:xfrm>
            <a:off x="6350" y="0"/>
            <a:ext cx="38404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3132785"/>
            <a:ext cx="3846785" cy="592429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Concept 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36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System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2)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원형 미로 모양 </a:t>
            </a:r>
            <a:r>
              <a:rPr lang="en-US" altLang="ko-KR" dirty="0"/>
              <a:t>Map</a:t>
            </a:r>
          </a:p>
          <a:p>
            <a:pPr marL="0" indent="0">
              <a:buNone/>
            </a:pPr>
            <a:r>
              <a:rPr lang="ko-KR" altLang="en-US" dirty="0"/>
              <a:t>시작 지점에 </a:t>
            </a:r>
            <a:r>
              <a:rPr lang="en-US" altLang="ko-KR" dirty="0"/>
              <a:t>Map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특정 조건 만족 시 </a:t>
            </a:r>
            <a:r>
              <a:rPr lang="en-US" altLang="ko-KR" dirty="0"/>
              <a:t>Map </a:t>
            </a:r>
            <a:r>
              <a:rPr lang="ko-KR" altLang="en-US" dirty="0"/>
              <a:t>확대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894" t="11459" r="62011" b="6352"/>
          <a:stretch/>
        </p:blipFill>
        <p:spPr>
          <a:xfrm>
            <a:off x="-15240" y="0"/>
            <a:ext cx="387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7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System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2)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 smtClean="0"/>
              <a:t>원형 미로 모양 </a:t>
            </a:r>
            <a:r>
              <a:rPr lang="en-US" altLang="ko-KR" dirty="0" smtClean="0"/>
              <a:t>Map</a:t>
            </a:r>
          </a:p>
          <a:p>
            <a:pPr marL="0" indent="0" algn="ctr">
              <a:buNone/>
            </a:pPr>
            <a:r>
              <a:rPr lang="ko-KR" altLang="en-US" dirty="0" smtClean="0"/>
              <a:t>시작 지점에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특정 조건 만족 시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확대</a:t>
            </a:r>
            <a:endParaRPr lang="en-US" altLang="ko-KR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4"/>
          <a:stretch/>
        </p:blipFill>
        <p:spPr>
          <a:xfrm>
            <a:off x="1342635" y="4666767"/>
            <a:ext cx="1150605" cy="99568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1280067" y="1815677"/>
            <a:ext cx="0" cy="827679"/>
          </a:xfrm>
          <a:prstGeom prst="straightConnector1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05"/>
          <a:stretch/>
        </p:blipFill>
        <p:spPr>
          <a:xfrm>
            <a:off x="2257892" y="2666760"/>
            <a:ext cx="660675" cy="4862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" b="23132"/>
          <a:stretch/>
        </p:blipFill>
        <p:spPr>
          <a:xfrm>
            <a:off x="925376" y="2666760"/>
            <a:ext cx="709382" cy="573919"/>
          </a:xfrm>
          <a:prstGeom prst="rect">
            <a:avLst/>
          </a:prstGeom>
        </p:spPr>
      </p:pic>
      <p:sp>
        <p:nvSpPr>
          <p:cNvPr id="20" name="원호 19"/>
          <p:cNvSpPr/>
          <p:nvPr/>
        </p:nvSpPr>
        <p:spPr>
          <a:xfrm rot="5400000" flipH="1">
            <a:off x="-50918" y="1772582"/>
            <a:ext cx="2839817" cy="2053491"/>
          </a:xfrm>
          <a:prstGeom prst="arc">
            <a:avLst>
              <a:gd name="adj1" fmla="val 20056037"/>
              <a:gd name="adj2" fmla="val 21184366"/>
            </a:avLst>
          </a:prstGeom>
          <a:ln w="44450" cap="rnd">
            <a:solidFill>
              <a:schemeClr val="tx1">
                <a:lumMod val="65000"/>
                <a:lumOff val="3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74222" y="3201627"/>
            <a:ext cx="119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Obtain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Field item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6"/>
          <a:stretch/>
        </p:blipFill>
        <p:spPr>
          <a:xfrm>
            <a:off x="1792450" y="1682964"/>
            <a:ext cx="494003" cy="4261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28298" y="1572897"/>
            <a:ext cx="119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Obtain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Coin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7694" y="3201626"/>
            <a:ext cx="119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Unlocked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Story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7380" b="13464"/>
          <a:stretch/>
        </p:blipFill>
        <p:spPr>
          <a:xfrm>
            <a:off x="874221" y="788843"/>
            <a:ext cx="545661" cy="897368"/>
          </a:xfrm>
          <a:prstGeom prst="rect">
            <a:avLst/>
          </a:prstGeom>
        </p:spPr>
      </p:pic>
      <p:sp>
        <p:nvSpPr>
          <p:cNvPr id="27" name="원호 26"/>
          <p:cNvSpPr/>
          <p:nvPr/>
        </p:nvSpPr>
        <p:spPr>
          <a:xfrm rot="5400000" flipH="1">
            <a:off x="-49475" y="1772581"/>
            <a:ext cx="2839817" cy="2053491"/>
          </a:xfrm>
          <a:prstGeom prst="arc">
            <a:avLst>
              <a:gd name="adj1" fmla="val 16719151"/>
              <a:gd name="adj2" fmla="val 18188722"/>
            </a:avLst>
          </a:prstGeom>
          <a:ln w="44450" cap="rnd">
            <a:solidFill>
              <a:schemeClr val="tx1">
                <a:lumMod val="65000"/>
                <a:lumOff val="3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317110" y="3847957"/>
            <a:ext cx="0" cy="354981"/>
          </a:xfrm>
          <a:prstGeom prst="straightConnector1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516273" y="3837414"/>
            <a:ext cx="0" cy="365524"/>
          </a:xfrm>
          <a:prstGeom prst="straightConnector1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321747" y="4202938"/>
            <a:ext cx="1192382" cy="0"/>
          </a:xfrm>
          <a:prstGeom prst="straightConnector1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941736" y="4219235"/>
            <a:ext cx="0" cy="354981"/>
          </a:xfrm>
          <a:prstGeom prst="straightConnector1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92308" y="385826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&amp;&amp;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7809" y="5670166"/>
            <a:ext cx="189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New Field Unlock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System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3) Unlock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Story</a:t>
            </a:r>
            <a:r>
              <a:rPr lang="ko-KR" altLang="en-US" dirty="0" smtClean="0"/>
              <a:t> </a:t>
            </a:r>
            <a:r>
              <a:rPr lang="en-US" altLang="ko-KR" dirty="0" smtClean="0"/>
              <a:t>Unlock / Field Unlock</a:t>
            </a:r>
          </a:p>
          <a:p>
            <a:pPr marL="0" indent="0" algn="ctr">
              <a:buNone/>
            </a:pPr>
            <a:r>
              <a:rPr lang="ko-KR" altLang="en-US" dirty="0" smtClean="0"/>
              <a:t>게임 내 생존시간 </a:t>
            </a:r>
            <a:r>
              <a:rPr lang="ko-KR" altLang="en-US" dirty="0" smtClean="0"/>
              <a:t>증가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06"/>
          <a:stretch/>
        </p:blipFill>
        <p:spPr>
          <a:xfrm>
            <a:off x="699917" y="636407"/>
            <a:ext cx="714148" cy="5377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05"/>
          <a:stretch/>
        </p:blipFill>
        <p:spPr>
          <a:xfrm>
            <a:off x="2279501" y="2691592"/>
            <a:ext cx="660675" cy="486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" b="23132"/>
          <a:stretch/>
        </p:blipFill>
        <p:spPr>
          <a:xfrm>
            <a:off x="498683" y="1852304"/>
            <a:ext cx="709382" cy="57391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1047660" y="1261730"/>
            <a:ext cx="0" cy="522620"/>
          </a:xfrm>
          <a:prstGeom prst="straightConnector1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" b="23132"/>
          <a:stretch/>
        </p:blipFill>
        <p:spPr>
          <a:xfrm>
            <a:off x="934026" y="1852304"/>
            <a:ext cx="709382" cy="573919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1061329" y="2513525"/>
            <a:ext cx="0" cy="1536174"/>
          </a:xfrm>
          <a:prstGeom prst="straightConnector1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호 13"/>
          <p:cNvSpPr/>
          <p:nvPr/>
        </p:nvSpPr>
        <p:spPr>
          <a:xfrm rot="5400000" flipH="1">
            <a:off x="629633" y="2122072"/>
            <a:ext cx="1796603" cy="1796603"/>
          </a:xfrm>
          <a:prstGeom prst="arc">
            <a:avLst>
              <a:gd name="adj1" fmla="val 16769547"/>
              <a:gd name="adj2" fmla="val 21437151"/>
            </a:avLst>
          </a:prstGeom>
          <a:ln w="44450" cap="rnd">
            <a:solidFill>
              <a:schemeClr val="tx1">
                <a:lumMod val="65000"/>
                <a:lumOff val="3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" b="23132"/>
          <a:stretch/>
        </p:blipFill>
        <p:spPr>
          <a:xfrm>
            <a:off x="2336539" y="1900574"/>
            <a:ext cx="411329" cy="33278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6235" y="4591744"/>
            <a:ext cx="8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Total 2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items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6252" y="21299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Use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원호 25"/>
          <p:cNvSpPr/>
          <p:nvPr/>
        </p:nvSpPr>
        <p:spPr>
          <a:xfrm rot="10800000" flipH="1">
            <a:off x="593789" y="2344987"/>
            <a:ext cx="1796603" cy="1796603"/>
          </a:xfrm>
          <a:prstGeom prst="arc">
            <a:avLst>
              <a:gd name="adj1" fmla="val 16769547"/>
              <a:gd name="adj2" fmla="val 21437151"/>
            </a:avLst>
          </a:prstGeom>
          <a:ln w="44450" cap="rnd">
            <a:solidFill>
              <a:schemeClr val="tx1">
                <a:lumMod val="65000"/>
                <a:lumOff val="3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" b="23132"/>
          <a:stretch/>
        </p:blipFill>
        <p:spPr>
          <a:xfrm>
            <a:off x="498683" y="4049699"/>
            <a:ext cx="709382" cy="57391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" b="23132"/>
          <a:stretch/>
        </p:blipFill>
        <p:spPr>
          <a:xfrm>
            <a:off x="934026" y="4049699"/>
            <a:ext cx="709382" cy="57391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89101" y="1463813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Buy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089101" y="5203419"/>
            <a:ext cx="0" cy="353310"/>
          </a:xfrm>
          <a:prstGeom prst="straightConnector1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69369" y="5507061"/>
            <a:ext cx="111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New Field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Unlock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50441" y="2635281"/>
            <a:ext cx="830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Story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Unlock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4174" y="5507061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Time limit</a:t>
            </a:r>
          </a:p>
          <a:p>
            <a:r>
              <a:rPr lang="en-US" altLang="ko-KR" dirty="0" smtClean="0">
                <a:solidFill>
                  <a:schemeClr val="accent4"/>
                </a:solidFill>
              </a:rPr>
              <a:t>+2 </a:t>
            </a:r>
            <a:r>
              <a:rPr lang="en-US" altLang="ko-KR" dirty="0" smtClean="0">
                <a:solidFill>
                  <a:schemeClr val="bg1"/>
                </a:solidFill>
              </a:rPr>
              <a:t>sec.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526798" y="3316247"/>
            <a:ext cx="0" cy="2225449"/>
          </a:xfrm>
          <a:prstGeom prst="straightConnector1">
            <a:avLst/>
          </a:prstGeom>
          <a:ln w="44450" cap="rnd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6"/>
          <a:stretch/>
        </p:blipFill>
        <p:spPr>
          <a:xfrm>
            <a:off x="1237721" y="1250562"/>
            <a:ext cx="352687" cy="3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94205" y="620250"/>
            <a:ext cx="4421144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Development Progress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4205" y="2092816"/>
            <a:ext cx="4856612" cy="4084147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			Core	Resource</a:t>
            </a:r>
          </a:p>
          <a:p>
            <a:pPr algn="l"/>
            <a:r>
              <a:rPr lang="en-US" altLang="ko-KR" dirty="0" smtClean="0">
                <a:solidFill>
                  <a:schemeClr val="bg1"/>
                </a:solidFill>
              </a:rPr>
              <a:t>Story			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Doing</a:t>
            </a:r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rgbClr val="FF4B4B"/>
                </a:solidFill>
              </a:rPr>
              <a:t> to do</a:t>
            </a:r>
          </a:p>
          <a:p>
            <a:pPr algn="l"/>
            <a:r>
              <a:rPr lang="en-US" altLang="ko-KR" dirty="0" smtClean="0">
                <a:solidFill>
                  <a:schemeClr val="bg1"/>
                </a:solidFill>
              </a:rPr>
              <a:t>Tutorial	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Done</a:t>
            </a:r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Doing</a:t>
            </a:r>
          </a:p>
          <a:p>
            <a:pPr algn="l"/>
            <a:r>
              <a:rPr lang="en-US" altLang="ko-KR" dirty="0" smtClean="0">
                <a:solidFill>
                  <a:schemeClr val="bg1"/>
                </a:solidFill>
              </a:rPr>
              <a:t>Tutorial Menu		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Doing</a:t>
            </a:r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rgbClr val="FF4B4B"/>
                </a:solidFill>
              </a:rPr>
              <a:t>to do</a:t>
            </a:r>
            <a:endParaRPr lang="en-US" altLang="ko-KR" dirty="0" smtClean="0">
              <a:solidFill>
                <a:srgbClr val="FF4B4B"/>
              </a:solidFill>
            </a:endParaRPr>
          </a:p>
          <a:p>
            <a:pPr algn="l"/>
            <a:r>
              <a:rPr lang="en-US" altLang="ko-KR" dirty="0" smtClean="0">
                <a:solidFill>
                  <a:schemeClr val="bg1"/>
                </a:solidFill>
              </a:rPr>
              <a:t>Game			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Doing</a:t>
            </a:r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en-US" altLang="ko-KR" dirty="0">
                <a:solidFill>
                  <a:srgbClr val="FF4B4B"/>
                </a:solidFill>
              </a:rPr>
              <a:t> to do</a:t>
            </a:r>
            <a:endParaRPr lang="en-US" altLang="ko-KR" dirty="0" smtClean="0">
              <a:solidFill>
                <a:srgbClr val="FF4B4B"/>
              </a:solidFill>
            </a:endParaRPr>
          </a:p>
          <a:p>
            <a:pPr algn="l"/>
            <a:r>
              <a:rPr lang="en-US" altLang="ko-KR" dirty="0" smtClean="0">
                <a:solidFill>
                  <a:schemeClr val="bg1"/>
                </a:solidFill>
              </a:rPr>
              <a:t>Shop		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Done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Doing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altLang="ko-KR" dirty="0" smtClean="0">
                <a:solidFill>
                  <a:schemeClr val="bg1"/>
                </a:solidFill>
              </a:rPr>
              <a:t>Inventory	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Done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Doing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altLang="ko-KR" dirty="0" smtClean="0">
                <a:solidFill>
                  <a:schemeClr val="bg1"/>
                </a:solidFill>
              </a:rPr>
              <a:t>Unlock		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Done</a:t>
            </a:r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rgbClr val="FF4B4B"/>
                </a:solidFill>
              </a:rPr>
              <a:t>to do</a:t>
            </a:r>
            <a:endParaRPr lang="en-US" altLang="ko-KR" dirty="0" smtClean="0">
              <a:solidFill>
                <a:srgbClr val="FF4B4B"/>
              </a:solidFill>
            </a:endParaRPr>
          </a:p>
          <a:p>
            <a:pPr algn="l"/>
            <a:r>
              <a:rPr lang="en-US" altLang="ko-KR" dirty="0" smtClean="0">
                <a:solidFill>
                  <a:schemeClr val="bg1"/>
                </a:solidFill>
              </a:rPr>
              <a:t>Setting			</a:t>
            </a:r>
            <a:r>
              <a:rPr lang="en-US" altLang="ko-KR" dirty="0" smtClean="0">
                <a:solidFill>
                  <a:srgbClr val="FF4B4B"/>
                </a:solidFill>
              </a:rPr>
              <a:t>to </a:t>
            </a:r>
            <a:r>
              <a:rPr lang="en-US" altLang="ko-KR" dirty="0">
                <a:solidFill>
                  <a:srgbClr val="FF4B4B"/>
                </a:solidFill>
              </a:rPr>
              <a:t>do </a:t>
            </a:r>
            <a:r>
              <a:rPr lang="en-US" altLang="ko-KR" dirty="0" smtClean="0">
                <a:solidFill>
                  <a:srgbClr val="FF4B4B"/>
                </a:solidFill>
              </a:rPr>
              <a:t>	</a:t>
            </a:r>
            <a:r>
              <a:rPr lang="en-US" altLang="ko-KR" dirty="0">
                <a:solidFill>
                  <a:srgbClr val="FF4B4B"/>
                </a:solidFill>
              </a:rPr>
              <a:t> to do</a:t>
            </a:r>
            <a:endParaRPr lang="ko-KR" altLang="en-US" dirty="0">
              <a:solidFill>
                <a:srgbClr val="FF4B4B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339753" y="1510984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~ 2017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1. 23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내 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-1500187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3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3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6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2367</TotalTime>
  <Words>144</Words>
  <Application>Microsoft Office PowerPoint</Application>
  <PresentationFormat>화면 슬라이드 쇼(4:3)</PresentationFormat>
  <Paragraphs>61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Calibri</vt:lpstr>
      <vt:lpstr>Sakkal Majalla</vt:lpstr>
      <vt:lpstr>SketchFlow Print</vt:lpstr>
      <vt:lpstr>Calibri Light</vt:lpstr>
      <vt:lpstr>Arial</vt:lpstr>
      <vt:lpstr>맑은 고딕</vt:lpstr>
      <vt:lpstr>Office 테마</vt:lpstr>
      <vt:lpstr>D</vt:lpstr>
      <vt:lpstr>Story</vt:lpstr>
      <vt:lpstr>System</vt:lpstr>
      <vt:lpstr>System 1) Play Style</vt:lpstr>
      <vt:lpstr>System 2) Map</vt:lpstr>
      <vt:lpstr>System 2) Map</vt:lpstr>
      <vt:lpstr>System 2) Map</vt:lpstr>
      <vt:lpstr>System 3) Unlock</vt:lpstr>
      <vt:lpstr>Development Progress</vt:lpstr>
      <vt:lpstr>Thank you!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Big__Picture</dc:creator>
  <cp:lastModifiedBy>양은정</cp:lastModifiedBy>
  <cp:revision>91</cp:revision>
  <dcterms:created xsi:type="dcterms:W3CDTF">2017-01-17T07:25:06Z</dcterms:created>
  <dcterms:modified xsi:type="dcterms:W3CDTF">2017-01-23T03:30:25Z</dcterms:modified>
</cp:coreProperties>
</file>